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Marra" initials="SM" lastIdx="1" clrIdx="0">
    <p:extLst>
      <p:ext uri="{19B8F6BF-5375-455C-9EA6-DF929625EA0E}">
        <p15:presenceInfo xmlns:p15="http://schemas.microsoft.com/office/powerpoint/2012/main" userId="S::SamanthaMarra@pyramidmg.com::daa7ccd1-eb2e-4b62-825c-f10bc05c2b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8" d="100"/>
          <a:sy n="48" d="100"/>
        </p:scale>
        <p:origin x="39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32CBD8-844E-4961-A7B2-DD31CDD9069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407180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2CBD8-844E-4961-A7B2-DD31CDD9069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235211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2CBD8-844E-4961-A7B2-DD31CDD9069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136978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2CBD8-844E-4961-A7B2-DD31CDD9069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9895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2CBD8-844E-4961-A7B2-DD31CDD90695}"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350861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32CBD8-844E-4961-A7B2-DD31CDD9069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18875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32CBD8-844E-4961-A7B2-DD31CDD90695}"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33040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32CBD8-844E-4961-A7B2-DD31CDD90695}"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9888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2CBD8-844E-4961-A7B2-DD31CDD90695}"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205243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032CBD8-844E-4961-A7B2-DD31CDD9069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403498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032CBD8-844E-4961-A7B2-DD31CDD90695}"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3E365-5901-4881-BF78-47025D24C042}" type="slidenum">
              <a:rPr lang="en-US" smtClean="0"/>
              <a:t>‹#›</a:t>
            </a:fld>
            <a:endParaRPr lang="en-US"/>
          </a:p>
        </p:txBody>
      </p:sp>
    </p:spTree>
    <p:extLst>
      <p:ext uri="{BB962C8B-B14F-4D97-AF65-F5344CB8AC3E}">
        <p14:creationId xmlns:p14="http://schemas.microsoft.com/office/powerpoint/2010/main" val="28921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032CBD8-844E-4961-A7B2-DD31CDD90695}" type="datetimeFigureOut">
              <a:rPr lang="en-US" smtClean="0"/>
              <a:t>3/31/2021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9C3E365-5901-4881-BF78-47025D24C042}" type="slidenum">
              <a:rPr lang="en-US" smtClean="0"/>
              <a:t>‹#›</a:t>
            </a:fld>
            <a:endParaRPr lang="en-US"/>
          </a:p>
        </p:txBody>
      </p:sp>
    </p:spTree>
    <p:extLst>
      <p:ext uri="{BB962C8B-B14F-4D97-AF65-F5344CB8AC3E}">
        <p14:creationId xmlns:p14="http://schemas.microsoft.com/office/powerpoint/2010/main" val="144368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18.jpg"/><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4.jpg"/><Relationship Id="rId25" Type="http://schemas.openxmlformats.org/officeDocument/2006/relationships/image" Target="../media/image22.png"/><Relationship Id="rId2" Type="http://schemas.openxmlformats.org/officeDocument/2006/relationships/image" Target="../media/image1.png"/><Relationship Id="rId16" Type="http://schemas.microsoft.com/office/2007/relationships/hdphoto" Target="../media/hdphoto2.wdp"/><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1.jp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0.jpg"/><Relationship Id="rId10" Type="http://schemas.openxmlformats.org/officeDocument/2006/relationships/image" Target="../media/image9.jpg"/><Relationship Id="rId19"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jp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EB2509DD-BF39-4CF3-A298-A4D55E98E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
            <a:ext cx="7772400" cy="10144449"/>
          </a:xfrm>
          <a:prstGeom prst="rect">
            <a:avLst/>
          </a:prstGeom>
        </p:spPr>
      </p:pic>
      <p:pic>
        <p:nvPicPr>
          <p:cNvPr id="10" name="Picture 9" descr="A close-up of a computer screen&#10;&#10;Description automatically generated with low confidence">
            <a:extLst>
              <a:ext uri="{FF2B5EF4-FFF2-40B4-BE49-F238E27FC236}">
                <a16:creationId xmlns:a16="http://schemas.microsoft.com/office/drawing/2014/main" id="{CBA47FC7-629E-4F1A-AFB5-CD0C7A201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2358" y="1178678"/>
            <a:ext cx="5902638" cy="5900016"/>
          </a:xfrm>
          <a:prstGeom prst="rect">
            <a:avLst/>
          </a:prstGeom>
        </p:spPr>
      </p:pic>
      <p:pic>
        <p:nvPicPr>
          <p:cNvPr id="11" name="Picture 10" descr="A pink flower with a black background&#10;&#10;Description automatically generated with medium confidence">
            <a:extLst>
              <a:ext uri="{FF2B5EF4-FFF2-40B4-BE49-F238E27FC236}">
                <a16:creationId xmlns:a16="http://schemas.microsoft.com/office/drawing/2014/main" id="{10C420A4-D4B8-4EA0-9397-E7952F263DD9}"/>
              </a:ext>
            </a:extLst>
          </p:cNvPr>
          <p:cNvPicPr>
            <a:picLocks noChangeAspect="1"/>
          </p:cNvPicPr>
          <p:nvPr/>
        </p:nvPicPr>
        <p:blipFill>
          <a:blip r:embed="rId4"/>
          <a:stretch>
            <a:fillRect/>
          </a:stretch>
        </p:blipFill>
        <p:spPr>
          <a:xfrm rot="402179" flipH="1">
            <a:off x="5424424" y="1645452"/>
            <a:ext cx="3615015" cy="3054844"/>
          </a:xfrm>
          <a:prstGeom prst="rect">
            <a:avLst/>
          </a:prstGeom>
        </p:spPr>
      </p:pic>
      <p:pic>
        <p:nvPicPr>
          <p:cNvPr id="12" name="Picture 11">
            <a:extLst>
              <a:ext uri="{FF2B5EF4-FFF2-40B4-BE49-F238E27FC236}">
                <a16:creationId xmlns:a16="http://schemas.microsoft.com/office/drawing/2014/main" id="{5DE7AAB0-FAC1-4ADB-B009-EDE00C97216C}"/>
              </a:ext>
            </a:extLst>
          </p:cNvPr>
          <p:cNvPicPr>
            <a:picLocks noChangeAspect="1"/>
          </p:cNvPicPr>
          <p:nvPr/>
        </p:nvPicPr>
        <p:blipFill>
          <a:blip r:embed="rId5"/>
          <a:stretch>
            <a:fillRect/>
          </a:stretch>
        </p:blipFill>
        <p:spPr>
          <a:xfrm rot="8282202" flipH="1">
            <a:off x="-1450672" y="6126300"/>
            <a:ext cx="4060382" cy="3427900"/>
          </a:xfrm>
          <a:prstGeom prst="rect">
            <a:avLst/>
          </a:prstGeom>
        </p:spPr>
      </p:pic>
      <p:sp>
        <p:nvSpPr>
          <p:cNvPr id="20" name="TextBox 19">
            <a:extLst>
              <a:ext uri="{FF2B5EF4-FFF2-40B4-BE49-F238E27FC236}">
                <a16:creationId xmlns:a16="http://schemas.microsoft.com/office/drawing/2014/main" id="{B092BEB5-D99A-419A-839B-2B3DBD4B9D69}"/>
              </a:ext>
            </a:extLst>
          </p:cNvPr>
          <p:cNvSpPr txBox="1"/>
          <p:nvPr/>
        </p:nvSpPr>
        <p:spPr>
          <a:xfrm>
            <a:off x="2601751" y="6696497"/>
            <a:ext cx="3256620" cy="1107996"/>
          </a:xfrm>
          <a:prstGeom prst="rect">
            <a:avLst/>
          </a:prstGeom>
          <a:noFill/>
        </p:spPr>
        <p:txBody>
          <a:bodyPr wrap="square" rtlCol="0">
            <a:spAutoFit/>
          </a:bodyPr>
          <a:lstStyle/>
          <a:p>
            <a:r>
              <a:rPr lang="en-US" sz="6600" dirty="0">
                <a:solidFill>
                  <a:schemeClr val="bg1"/>
                </a:solidFill>
                <a:latin typeface="Home Education DEMO" pitchFamily="50" charset="0"/>
              </a:rPr>
              <a:t>Scan to </a:t>
            </a:r>
          </a:p>
        </p:txBody>
      </p:sp>
      <p:pic>
        <p:nvPicPr>
          <p:cNvPr id="3" name="Picture 2" descr="Icon&#10;&#10;Description automatically generated">
            <a:extLst>
              <a:ext uri="{FF2B5EF4-FFF2-40B4-BE49-F238E27FC236}">
                <a16:creationId xmlns:a16="http://schemas.microsoft.com/office/drawing/2014/main" id="{3D89F385-19DA-4AB8-AE77-0486B7520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503363" flipV="1">
            <a:off x="4610352" y="6890355"/>
            <a:ext cx="2194698" cy="1239201"/>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2DA98BE5-0E75-46FB-BD23-97A1DEB9A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6986" y="7329003"/>
            <a:ext cx="3563514" cy="1814848"/>
          </a:xfrm>
          <a:prstGeom prst="rect">
            <a:avLst/>
          </a:prstGeom>
        </p:spPr>
      </p:pic>
      <p:pic>
        <p:nvPicPr>
          <p:cNvPr id="1026" name="Picture 2" descr="Can you escape the mystery room? Attraction now open at Destiny USA -  syracuse.com">
            <a:extLst>
              <a:ext uri="{FF2B5EF4-FFF2-40B4-BE49-F238E27FC236}">
                <a16:creationId xmlns:a16="http://schemas.microsoft.com/office/drawing/2014/main" id="{E698CBF2-E03B-4931-9901-C88115C9130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856" t="12469" r="22713" b="656"/>
          <a:stretch/>
        </p:blipFill>
        <p:spPr bwMode="auto">
          <a:xfrm>
            <a:off x="-6048224" y="1178678"/>
            <a:ext cx="3946875" cy="39303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text, green&#10;&#10;Description automatically generated">
            <a:extLst>
              <a:ext uri="{FF2B5EF4-FFF2-40B4-BE49-F238E27FC236}">
                <a16:creationId xmlns:a16="http://schemas.microsoft.com/office/drawing/2014/main" id="{B30F98F8-F5D2-4345-9F28-8896AE8D88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094" y="2845377"/>
            <a:ext cx="1459709" cy="1459709"/>
          </a:xfrm>
          <a:prstGeom prst="rect">
            <a:avLst/>
          </a:prstGeom>
        </p:spPr>
      </p:pic>
      <p:sp>
        <p:nvSpPr>
          <p:cNvPr id="21" name="TextBox 20">
            <a:extLst>
              <a:ext uri="{FF2B5EF4-FFF2-40B4-BE49-F238E27FC236}">
                <a16:creationId xmlns:a16="http://schemas.microsoft.com/office/drawing/2014/main" id="{7B7C7467-6C84-41AA-9FD2-A2FA1957A312}"/>
              </a:ext>
            </a:extLst>
          </p:cNvPr>
          <p:cNvSpPr txBox="1"/>
          <p:nvPr/>
        </p:nvSpPr>
        <p:spPr>
          <a:xfrm>
            <a:off x="5258494" y="8601805"/>
            <a:ext cx="3256864" cy="261610"/>
          </a:xfrm>
          <a:prstGeom prst="rect">
            <a:avLst/>
          </a:prstGeom>
          <a:noFill/>
        </p:spPr>
        <p:txBody>
          <a:bodyPr wrap="square" rtlCol="0">
            <a:spAutoFit/>
          </a:bodyPr>
          <a:lstStyle/>
          <a:p>
            <a:pPr algn="ctr"/>
            <a:r>
              <a:rPr lang="en-US" sz="1100" b="1" dirty="0">
                <a:solidFill>
                  <a:schemeClr val="bg1"/>
                </a:solidFill>
                <a:effectLst/>
                <a:latin typeface="Calibri" panose="020F0502020204030204" pitchFamily="34" charset="0"/>
                <a:ea typeface="Calibri" panose="020F0502020204030204" pitchFamily="34" charset="0"/>
              </a:rPr>
              <a:t>*</a:t>
            </a:r>
            <a:endParaRPr lang="en-US" sz="1100" b="1" dirty="0">
              <a:solidFill>
                <a:schemeClr val="bg1"/>
              </a:solidFill>
              <a:latin typeface="GothamMedium" pitchFamily="50" charset="0"/>
            </a:endParaRPr>
          </a:p>
        </p:txBody>
      </p:sp>
      <p:sp>
        <p:nvSpPr>
          <p:cNvPr id="22" name="TextBox 21">
            <a:extLst>
              <a:ext uri="{FF2B5EF4-FFF2-40B4-BE49-F238E27FC236}">
                <a16:creationId xmlns:a16="http://schemas.microsoft.com/office/drawing/2014/main" id="{5B3CCD1F-40A2-45BC-AE94-83D6E04AF24C}"/>
              </a:ext>
            </a:extLst>
          </p:cNvPr>
          <p:cNvSpPr txBox="1"/>
          <p:nvPr/>
        </p:nvSpPr>
        <p:spPr>
          <a:xfrm>
            <a:off x="290521" y="9337671"/>
            <a:ext cx="7047084" cy="553998"/>
          </a:xfrm>
          <a:prstGeom prst="rect">
            <a:avLst/>
          </a:prstGeom>
          <a:noFill/>
        </p:spPr>
        <p:txBody>
          <a:bodyPr wrap="square" rtlCol="0">
            <a:spAutoFit/>
          </a:bodyPr>
          <a:lstStyle/>
          <a:p>
            <a:pPr marL="0" marR="0" algn="ctr">
              <a:spcBef>
                <a:spcPts val="0"/>
              </a:spcBef>
              <a:spcAft>
                <a:spcPts val="0"/>
              </a:spcAft>
            </a:pPr>
            <a:r>
              <a:rPr lang="en-US" sz="1000" b="1" i="1" dirty="0">
                <a:solidFill>
                  <a:schemeClr val="bg1"/>
                </a:solidFill>
                <a:effectLst/>
                <a:latin typeface="Calibri" panose="020F0502020204030204" pitchFamily="34" charset="0"/>
                <a:ea typeface="Calibri" panose="020F0502020204030204" pitchFamily="34" charset="0"/>
              </a:rPr>
              <a:t>*No purchase necessary. One random grand prize winner will be selected from all eligible entries received across Pyramid shopping centers on or before June 30, 2021. Must be 18 or older to be eligible. Visit </a:t>
            </a:r>
            <a:r>
              <a:rPr lang="en-US" sz="1000" b="1" i="1" dirty="0">
                <a:solidFill>
                  <a:schemeClr val="bg1"/>
                </a:solidFill>
                <a:latin typeface="Calibri" panose="020F0502020204030204" pitchFamily="34" charset="0"/>
                <a:ea typeface="Calibri" panose="020F0502020204030204" pitchFamily="34" charset="0"/>
              </a:rPr>
              <a:t>www.galleriacrystalrun.com</a:t>
            </a:r>
            <a:r>
              <a:rPr lang="en-US" sz="1000" b="1" i="1" dirty="0">
                <a:solidFill>
                  <a:schemeClr val="bg1"/>
                </a:solidFill>
                <a:effectLst/>
                <a:latin typeface="Calibri" panose="020F0502020204030204" pitchFamily="34" charset="0"/>
                <a:ea typeface="Calibri" panose="020F0502020204030204" pitchFamily="34" charset="0"/>
              </a:rPr>
              <a:t> for full details. The sweepstakes is subject to all applicable laws and regulations and is void where prohibited by law. All rights reserved./</a:t>
            </a:r>
            <a:endParaRPr lang="en-US" sz="1000" b="1" dirty="0">
              <a:solidFill>
                <a:schemeClr val="bg1"/>
              </a:solidFill>
              <a:effectLst/>
              <a:latin typeface="Calibri" panose="020F0502020204030204" pitchFamily="34" charset="0"/>
              <a:ea typeface="Calibri" panose="020F0502020204030204" pitchFamily="34" charset="0"/>
            </a:endParaRPr>
          </a:p>
        </p:txBody>
      </p:sp>
      <p:pic>
        <p:nvPicPr>
          <p:cNvPr id="24" name="Picture 23" descr="A picture containing food, plate, table, close&#10;&#10;Description automatically generated">
            <a:extLst>
              <a:ext uri="{FF2B5EF4-FFF2-40B4-BE49-F238E27FC236}">
                <a16:creationId xmlns:a16="http://schemas.microsoft.com/office/drawing/2014/main" id="{5B674D93-B99D-4DE8-806C-225D99190685}"/>
              </a:ext>
            </a:extLst>
          </p:cNvPr>
          <p:cNvPicPr>
            <a:picLocks noChangeAspect="1"/>
          </p:cNvPicPr>
          <p:nvPr/>
        </p:nvPicPr>
        <p:blipFill rotWithShape="1">
          <a:blip r:embed="rId10">
            <a:extLst>
              <a:ext uri="{28A0092B-C50C-407E-A947-70E740481C1C}">
                <a14:useLocalDpi xmlns:a14="http://schemas.microsoft.com/office/drawing/2010/main" val="0"/>
              </a:ext>
            </a:extLst>
          </a:blip>
          <a:srcRect l="12243" r="14015"/>
          <a:stretch/>
        </p:blipFill>
        <p:spPr>
          <a:xfrm>
            <a:off x="-10125647" y="1249203"/>
            <a:ext cx="3582438" cy="365163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F5756CED-DC23-4278-8C13-2853E14023F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9949" r="92347">
                        <a14:foregroundMark x1="16964" y1="27368" x2="16964" y2="27368"/>
                        <a14:foregroundMark x1="27551" y1="31316" x2="27551" y2="31316"/>
                        <a14:foregroundMark x1="40434" y1="26053" x2="40434" y2="26053"/>
                        <a14:foregroundMark x1="92092" y1="25526" x2="92092" y2="25526"/>
                        <a14:foregroundMark x1="10842" y1="74474" x2="10842" y2="74474"/>
                        <a14:foregroundMark x1="92347" y1="75263" x2="92347" y2="75263"/>
                        <a14:foregroundMark x1="55612" y1="73947" x2="55612" y2="73947"/>
                        <a14:foregroundMark x1="47577" y1="75263" x2="47577" y2="75263"/>
                        <a14:foregroundMark x1="43367" y1="74474" x2="43367" y2="74474"/>
                        <a14:foregroundMark x1="50510" y1="72632" x2="50510" y2="72632"/>
                        <a14:foregroundMark x1="46301" y1="73684" x2="46301" y2="73684"/>
                        <a14:foregroundMark x1="45281" y1="72368" x2="45281" y2="72368"/>
                        <a14:foregroundMark x1="44770" y1="72105" x2="44770" y2="72105"/>
                      </a14:backgroundRemoval>
                    </a14:imgEffect>
                  </a14:imgLayer>
                </a14:imgProps>
              </a:ext>
              <a:ext uri="{28A0092B-C50C-407E-A947-70E740481C1C}">
                <a14:useLocalDpi xmlns:a14="http://schemas.microsoft.com/office/drawing/2010/main" val="0"/>
              </a:ext>
            </a:extLst>
          </a:blip>
          <a:stretch>
            <a:fillRect/>
          </a:stretch>
        </p:blipFill>
        <p:spPr>
          <a:xfrm>
            <a:off x="-8622696" y="1653605"/>
            <a:ext cx="1736027" cy="841441"/>
          </a:xfrm>
          <a:prstGeom prst="rect">
            <a:avLst/>
          </a:prstGeom>
        </p:spPr>
      </p:pic>
      <p:pic>
        <p:nvPicPr>
          <p:cNvPr id="37" name="Picture 36" descr="A picture containing person, outdoor, helmet, go-kart&#10;&#10;Description automatically generated">
            <a:extLst>
              <a:ext uri="{FF2B5EF4-FFF2-40B4-BE49-F238E27FC236}">
                <a16:creationId xmlns:a16="http://schemas.microsoft.com/office/drawing/2014/main" id="{B14BB116-13FA-428D-BECA-1BA31BE67293}"/>
              </a:ext>
            </a:extLst>
          </p:cNvPr>
          <p:cNvPicPr>
            <a:picLocks noChangeAspect="1"/>
          </p:cNvPicPr>
          <p:nvPr/>
        </p:nvPicPr>
        <p:blipFill rotWithShape="1">
          <a:blip r:embed="rId13">
            <a:extLst>
              <a:ext uri="{28A0092B-C50C-407E-A947-70E740481C1C}">
                <a14:useLocalDpi xmlns:a14="http://schemas.microsoft.com/office/drawing/2010/main" val="0"/>
              </a:ext>
            </a:extLst>
          </a:blip>
          <a:srcRect r="35351"/>
          <a:stretch/>
        </p:blipFill>
        <p:spPr>
          <a:xfrm>
            <a:off x="-10750929" y="5571293"/>
            <a:ext cx="4087828" cy="4043377"/>
          </a:xfrm>
          <a:prstGeom prst="rect">
            <a:avLst/>
          </a:prstGeom>
        </p:spPr>
      </p:pic>
      <p:pic>
        <p:nvPicPr>
          <p:cNvPr id="39" name="Picture 38" descr="A picture containing person, floor&#10;&#10;Description automatically generated">
            <a:extLst>
              <a:ext uri="{FF2B5EF4-FFF2-40B4-BE49-F238E27FC236}">
                <a16:creationId xmlns:a16="http://schemas.microsoft.com/office/drawing/2014/main" id="{A9FF3B60-0554-40E4-8472-55C51BEE6C7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39908" y="5646774"/>
            <a:ext cx="3778469" cy="3778469"/>
          </a:xfrm>
          <a:prstGeom prst="rect">
            <a:avLst/>
          </a:prstGeom>
        </p:spPr>
      </p:pic>
      <p:pic>
        <p:nvPicPr>
          <p:cNvPr id="33" name="Picture 32" descr="A picture containing text, clipart, vector graphics&#10;&#10;Description automatically generated">
            <a:extLst>
              <a:ext uri="{FF2B5EF4-FFF2-40B4-BE49-F238E27FC236}">
                <a16:creationId xmlns:a16="http://schemas.microsoft.com/office/drawing/2014/main" id="{8ADCE88C-946E-4EDA-AD97-69351551FA2A}"/>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2188" b="95625" l="2500" r="98750">
                        <a14:foregroundMark x1="40417" y1="12500" x2="40417" y2="12500"/>
                        <a14:foregroundMark x1="40417" y1="6667" x2="40417" y2="6667"/>
                        <a14:foregroundMark x1="66875" y1="10833" x2="66875" y2="10833"/>
                        <a14:foregroundMark x1="79167" y1="19375" x2="79167" y2="19375"/>
                        <a14:foregroundMark x1="84792" y1="35000" x2="84792" y2="35000"/>
                        <a14:foregroundMark x1="91458" y1="44375" x2="91458" y2="44375"/>
                        <a14:foregroundMark x1="94583" y1="52500" x2="94583" y2="52500"/>
                        <a14:foregroundMark x1="90729" y1="73333" x2="90729" y2="73333"/>
                        <a14:foregroundMark x1="68854" y1="87292" x2="68854" y2="87292"/>
                        <a14:foregroundMark x1="70833" y1="75729" x2="70833" y2="75729"/>
                        <a14:foregroundMark x1="77188" y1="78646" x2="77188" y2="78646"/>
                        <a14:foregroundMark x1="76458" y1="77188" x2="76458" y2="77188"/>
                        <a14:foregroundMark x1="76667" y1="77917" x2="76667" y2="77917"/>
                        <a14:foregroundMark x1="75729" y1="78438" x2="75729" y2="78438"/>
                        <a14:foregroundMark x1="65938" y1="77708" x2="65938" y2="77708"/>
                        <a14:foregroundMark x1="66875" y1="75521" x2="66875" y2="75521"/>
                        <a14:foregroundMark x1="66875" y1="74792" x2="66875" y2="74792"/>
                        <a14:foregroundMark x1="41458" y1="77188" x2="41458" y2="77188"/>
                        <a14:foregroundMark x1="15000" y1="68125" x2="15000" y2="68125"/>
                        <a14:foregroundMark x1="13958" y1="63438" x2="13750" y2="62500"/>
                        <a14:foregroundMark x1="8125" y1="51250" x2="8125" y2="51250"/>
                        <a14:foregroundMark x1="7813" y1="50729" x2="7813" y2="50729"/>
                        <a14:foregroundMark x1="14167" y1="71042" x2="14167" y2="71042"/>
                        <a14:foregroundMark x1="17917" y1="75208" x2="17917" y2="75208"/>
                        <a14:foregroundMark x1="18854" y1="78229" x2="18854" y2="78229"/>
                        <a14:foregroundMark x1="39688" y1="92604" x2="39688" y2="92604"/>
                        <a14:foregroundMark x1="42604" y1="94583" x2="42604" y2="94583"/>
                        <a14:foregroundMark x1="50000" y1="94896" x2="50729" y2="94896"/>
                        <a14:foregroundMark x1="61250" y1="95625" x2="61250" y2="95625"/>
                        <a14:foregroundMark x1="64167" y1="93333" x2="64167" y2="93333"/>
                        <a14:foregroundMark x1="48333" y1="63438" x2="48333" y2="63438"/>
                        <a14:foregroundMark x1="44583" y1="55625" x2="44583" y2="55625"/>
                        <a14:foregroundMark x1="39479" y1="53646" x2="39479" y2="53646"/>
                        <a14:foregroundMark x1="33125" y1="54167" x2="33125" y2="54167"/>
                        <a14:foregroundMark x1="26250" y1="21563" x2="25729" y2="20833"/>
                        <a14:foregroundMark x1="27500" y1="13021" x2="27500" y2="13021"/>
                        <a14:foregroundMark x1="59583" y1="9583" x2="59583" y2="9583"/>
                        <a14:foregroundMark x1="56354" y1="9063" x2="56354" y2="9063"/>
                        <a14:foregroundMark x1="56354" y1="9271" x2="57604" y2="9792"/>
                        <a14:foregroundMark x1="80625" y1="20313" x2="80625" y2="20313"/>
                        <a14:foregroundMark x1="81667" y1="26979" x2="81667" y2="26979"/>
                        <a14:foregroundMark x1="86042" y1="30104" x2="87500" y2="31354"/>
                        <a14:foregroundMark x1="90000" y1="35833" x2="90938" y2="36979"/>
                        <a14:foregroundMark x1="91146" y1="41875" x2="91146" y2="41875"/>
                        <a14:foregroundMark x1="90000" y1="45313" x2="90000" y2="46563"/>
                        <a14:foregroundMark x1="76458" y1="21354" x2="63125" y2="15104"/>
                        <a14:foregroundMark x1="63125" y1="15104" x2="40208" y2="12812"/>
                        <a14:foregroundMark x1="40208" y1="12812" x2="65417" y2="13438"/>
                        <a14:foregroundMark x1="65417" y1="13438" x2="31667" y2="11042"/>
                        <a14:foregroundMark x1="31667" y1="11042" x2="38750" y2="9271"/>
                        <a14:foregroundMark x1="38750" y1="9271" x2="30208" y2="13542"/>
                        <a14:foregroundMark x1="30208" y1="13542" x2="24375" y2="18750"/>
                        <a14:foregroundMark x1="24375" y1="18750" x2="19375" y2="28542"/>
                        <a14:foregroundMark x1="19375" y1="28542" x2="6146" y2="31354"/>
                        <a14:foregroundMark x1="6146" y1="31354" x2="4896" y2="55937"/>
                        <a14:foregroundMark x1="4896" y1="55937" x2="6563" y2="62917"/>
                        <a14:foregroundMark x1="6563" y1="62917" x2="23542" y2="85417"/>
                        <a14:foregroundMark x1="23542" y1="85417" x2="37396" y2="91875"/>
                        <a14:foregroundMark x1="37396" y1="91875" x2="53542" y2="92813"/>
                        <a14:foregroundMark x1="53542" y1="92813" x2="60208" y2="91667"/>
                        <a14:foregroundMark x1="60208" y1="91667" x2="67917" y2="87292"/>
                        <a14:foregroundMark x1="67917" y1="87292" x2="93438" y2="59167"/>
                        <a14:foregroundMark x1="93438" y1="59167" x2="96458" y2="51875"/>
                        <a14:foregroundMark x1="96458" y1="51875" x2="94375" y2="39375"/>
                        <a14:foregroundMark x1="94375" y1="39375" x2="76771" y2="13750"/>
                        <a14:foregroundMark x1="76771" y1="13750" x2="62083" y2="8125"/>
                        <a14:foregroundMark x1="62083" y1="8125" x2="38750" y2="6354"/>
                        <a14:foregroundMark x1="38750" y1="6354" x2="31563" y2="8958"/>
                        <a14:foregroundMark x1="31563" y1="8958" x2="23750" y2="16458"/>
                        <a14:foregroundMark x1="54375" y1="58333" x2="23229" y2="73750"/>
                        <a14:foregroundMark x1="23229" y1="73750" x2="33438" y2="53854"/>
                        <a14:foregroundMark x1="33438" y1="53854" x2="28333" y2="45313"/>
                        <a14:foregroundMark x1="28333" y1="45313" x2="31979" y2="39063"/>
                        <a14:foregroundMark x1="31979" y1="39063" x2="17917" y2="55937"/>
                        <a14:foregroundMark x1="17917" y1="55937" x2="35313" y2="39583"/>
                        <a14:foregroundMark x1="35313" y1="39583" x2="45833" y2="35313"/>
                        <a14:foregroundMark x1="45833" y1="35313" x2="40833" y2="53854"/>
                        <a14:foregroundMark x1="40833" y1="53854" x2="55729" y2="42604"/>
                        <a14:foregroundMark x1="55729" y1="42604" x2="51250" y2="58854"/>
                        <a14:foregroundMark x1="51250" y1="58854" x2="57708" y2="56979"/>
                        <a14:foregroundMark x1="57708" y1="56979" x2="54375" y2="66667"/>
                        <a14:foregroundMark x1="54375" y1="66667" x2="77500" y2="57604"/>
                        <a14:foregroundMark x1="77500" y1="57604" x2="75625" y2="64479"/>
                        <a14:foregroundMark x1="75625" y1="64479" x2="68958" y2="71979"/>
                        <a14:foregroundMark x1="68958" y1="71979" x2="66146" y2="57708"/>
                        <a14:foregroundMark x1="66146" y1="57708" x2="60104" y2="63125"/>
                        <a14:foregroundMark x1="60104" y1="63125" x2="43438" y2="66771"/>
                        <a14:foregroundMark x1="43438" y1="66771" x2="37188" y2="63542"/>
                        <a14:foregroundMark x1="37188" y1="63542" x2="23958" y2="44479"/>
                        <a14:foregroundMark x1="23958" y1="44479" x2="61875" y2="57396"/>
                        <a14:foregroundMark x1="61875" y1="57396" x2="24167" y2="54792"/>
                        <a14:foregroundMark x1="24167" y1="54792" x2="73958" y2="63125"/>
                        <a14:foregroundMark x1="73958" y1="63125" x2="38125" y2="65417"/>
                        <a14:foregroundMark x1="38125" y1="65417" x2="51979" y2="65000"/>
                        <a14:foregroundMark x1="51979" y1="65000" x2="44479" y2="66979"/>
                        <a14:foregroundMark x1="44479" y1="66979" x2="57708" y2="63750"/>
                        <a14:foregroundMark x1="57708" y1="63750" x2="55521" y2="73021"/>
                        <a14:foregroundMark x1="55521" y1="73021" x2="66875" y2="87500"/>
                        <a14:foregroundMark x1="66875" y1="87500" x2="62292" y2="91771"/>
                        <a14:foregroundMark x1="62292" y1="91771" x2="68750" y2="92188"/>
                        <a14:foregroundMark x1="68750" y1="92188" x2="83229" y2="80938"/>
                        <a14:foregroundMark x1="83229" y1="80938" x2="95104" y2="62500"/>
                        <a14:foregroundMark x1="95104" y1="62500" x2="97292" y2="48021"/>
                        <a14:foregroundMark x1="97292" y1="48021" x2="96667" y2="41042"/>
                        <a14:foregroundMark x1="96667" y1="41042" x2="58542" y2="7083"/>
                        <a14:foregroundMark x1="58542" y1="7083" x2="45000" y2="3438"/>
                        <a14:foregroundMark x1="45000" y1="3438" x2="37500" y2="3958"/>
                        <a14:foregroundMark x1="37500" y1="3958" x2="31042" y2="6458"/>
                        <a14:foregroundMark x1="31042" y1="6458" x2="19063" y2="18229"/>
                        <a14:foregroundMark x1="19063" y1="18229" x2="2396" y2="39063"/>
                        <a14:foregroundMark x1="2396" y1="39063" x2="2292" y2="53854"/>
                        <a14:foregroundMark x1="2292" y1="53854" x2="15000" y2="82604"/>
                        <a14:foregroundMark x1="15000" y1="82604" x2="21875" y2="88125"/>
                        <a14:foregroundMark x1="21875" y1="88125" x2="51979" y2="95938"/>
                        <a14:foregroundMark x1="51979" y1="95938" x2="59896" y2="95833"/>
                        <a14:foregroundMark x1="59896" y1="95833" x2="73229" y2="90417"/>
                        <a14:foregroundMark x1="73229" y1="90417" x2="86771" y2="75208"/>
                        <a14:foregroundMark x1="86771" y1="75208" x2="93333" y2="62396"/>
                        <a14:foregroundMark x1="93333" y1="62396" x2="93646" y2="56146"/>
                        <a14:foregroundMark x1="93646" y1="56146" x2="83438" y2="51042"/>
                        <a14:foregroundMark x1="83438" y1="51042" x2="52500" y2="52500"/>
                        <a14:foregroundMark x1="52500" y1="52500" x2="33021" y2="42917"/>
                        <a14:foregroundMark x1="33021" y1="42917" x2="22604" y2="43958"/>
                        <a14:foregroundMark x1="22604" y1="43958" x2="31667" y2="52604"/>
                        <a14:foregroundMark x1="31667" y1="52604" x2="65208" y2="64792"/>
                        <a14:foregroundMark x1="65208" y1="64792" x2="27187" y2="66458"/>
                        <a14:foregroundMark x1="27187" y1="66458" x2="59583" y2="63646"/>
                        <a14:foregroundMark x1="59583" y1="63646" x2="67813" y2="64479"/>
                        <a14:foregroundMark x1="67813" y1="64479" x2="56354" y2="70104"/>
                        <a14:foregroundMark x1="56354" y1="70104" x2="66250" y2="65938"/>
                        <a14:foregroundMark x1="66250" y1="65938" x2="61354" y2="73854"/>
                        <a14:foregroundMark x1="61354" y1="73854" x2="72813" y2="65104"/>
                        <a14:foregroundMark x1="72813" y1="65104" x2="67396" y2="74271"/>
                        <a14:foregroundMark x1="67396" y1="74271" x2="75521" y2="63646"/>
                        <a14:foregroundMark x1="75521" y1="63646" x2="49167" y2="86979"/>
                        <a14:foregroundMark x1="49167" y1="86979" x2="56667" y2="73854"/>
                        <a14:foregroundMark x1="56667" y1="73854" x2="48333" y2="78438"/>
                        <a14:foregroundMark x1="48333" y1="78438" x2="21667" y2="81875"/>
                        <a14:foregroundMark x1="21667" y1="81875" x2="34271" y2="81875"/>
                        <a14:foregroundMark x1="34271" y1="81875" x2="41458" y2="81771"/>
                        <a14:foregroundMark x1="41458" y1="81771" x2="35000" y2="86042"/>
                        <a14:foregroundMark x1="35000" y1="86042" x2="55521" y2="83542"/>
                        <a14:foregroundMark x1="55521" y1="83542" x2="31354" y2="83021"/>
                        <a14:foregroundMark x1="31354" y1="83021" x2="24063" y2="85417"/>
                        <a14:foregroundMark x1="24063" y1="85417" x2="32500" y2="81146"/>
                        <a14:foregroundMark x1="32500" y1="81146" x2="41563" y2="80417"/>
                        <a14:foregroundMark x1="41563" y1="80417" x2="26042" y2="81458"/>
                        <a14:foregroundMark x1="26042" y1="81458" x2="35000" y2="77188"/>
                        <a14:foregroundMark x1="35000" y1="77188" x2="58125" y2="79583"/>
                        <a14:foregroundMark x1="58125" y1="79583" x2="68229" y2="76667"/>
                        <a14:foregroundMark x1="68229" y1="76667" x2="82292" y2="65000"/>
                        <a14:foregroundMark x1="82292" y1="65000" x2="86146" y2="56042"/>
                        <a14:foregroundMark x1="86146" y1="56042" x2="79063" y2="51667"/>
                        <a14:foregroundMark x1="79063" y1="51667" x2="4896" y2="45104"/>
                        <a14:foregroundMark x1="4896" y1="45104" x2="43854" y2="38958"/>
                        <a14:foregroundMark x1="43854" y1="38958" x2="50104" y2="33958"/>
                        <a14:foregroundMark x1="50104" y1="33958" x2="51667" y2="26354"/>
                        <a14:foregroundMark x1="51667" y1="26354" x2="49479" y2="19167"/>
                        <a14:foregroundMark x1="49479" y1="19167" x2="43542" y2="21146"/>
                        <a14:foregroundMark x1="43542" y1="21146" x2="34375" y2="28229"/>
                        <a14:foregroundMark x1="34375" y1="28229" x2="16875" y2="54583"/>
                        <a14:foregroundMark x1="16875" y1="54583" x2="23438" y2="63438"/>
                        <a14:foregroundMark x1="23438" y1="63438" x2="43438" y2="69167"/>
                        <a14:foregroundMark x1="43438" y1="69167" x2="58333" y2="64792"/>
                        <a14:foregroundMark x1="58333" y1="64792" x2="64792" y2="48438"/>
                        <a14:foregroundMark x1="64792" y1="48438" x2="64583" y2="39271"/>
                        <a14:foregroundMark x1="64583" y1="39271" x2="58021" y2="32500"/>
                        <a14:foregroundMark x1="58021" y1="32500" x2="40938" y2="31458"/>
                        <a14:foregroundMark x1="40938" y1="31458" x2="28542" y2="44896"/>
                        <a14:foregroundMark x1="28542" y1="44896" x2="34583" y2="63646"/>
                        <a14:foregroundMark x1="34583" y1="63646" x2="50521" y2="74375"/>
                        <a14:foregroundMark x1="50521" y1="74375" x2="62083" y2="70000"/>
                        <a14:foregroundMark x1="62083" y1="70000" x2="62292" y2="49583"/>
                        <a14:foregroundMark x1="62292" y1="49583" x2="55000" y2="35521"/>
                        <a14:foregroundMark x1="55000" y1="35521" x2="48750" y2="31250"/>
                        <a14:foregroundMark x1="48750" y1="31250" x2="37917" y2="33229"/>
                        <a14:foregroundMark x1="37917" y1="33229" x2="28125" y2="44167"/>
                        <a14:foregroundMark x1="28125" y1="44167" x2="26667" y2="57813"/>
                        <a14:foregroundMark x1="26667" y1="57813" x2="31771" y2="64167"/>
                        <a14:foregroundMark x1="31771" y1="64167" x2="48854" y2="65938"/>
                        <a14:foregroundMark x1="48854" y1="65938" x2="65104" y2="58646"/>
                        <a14:foregroundMark x1="65104" y1="58646" x2="67813" y2="43542"/>
                        <a14:foregroundMark x1="67813" y1="43542" x2="50417" y2="30104"/>
                        <a14:foregroundMark x1="50417" y1="30104" x2="33021" y2="33958"/>
                        <a14:foregroundMark x1="33021" y1="33958" x2="21354" y2="56875"/>
                        <a14:foregroundMark x1="21354" y1="56875" x2="26563" y2="66458"/>
                        <a14:foregroundMark x1="26563" y1="66458" x2="42292" y2="70521"/>
                        <a14:foregroundMark x1="42292" y1="70521" x2="56250" y2="67292"/>
                        <a14:foregroundMark x1="56250" y1="67292" x2="43333" y2="73333"/>
                        <a14:foregroundMark x1="43333" y1="73333" x2="50938" y2="63333"/>
                        <a14:foregroundMark x1="50938" y1="63333" x2="48854" y2="48854"/>
                        <a14:foregroundMark x1="48854" y1="48854" x2="41667" y2="52500"/>
                        <a14:foregroundMark x1="41667" y1="52500" x2="36563" y2="59167"/>
                        <a14:foregroundMark x1="36563" y1="59167" x2="48854" y2="56563"/>
                        <a14:foregroundMark x1="48854" y1="56563" x2="56875" y2="50417"/>
                        <a14:foregroundMark x1="56875" y1="50417" x2="31250" y2="63333"/>
                        <a14:foregroundMark x1="31250" y1="63333" x2="26354" y2="68542"/>
                        <a14:foregroundMark x1="26354" y1="68542" x2="37292" y2="60521"/>
                        <a14:foregroundMark x1="37292" y1="60521" x2="44688" y2="51146"/>
                        <a14:foregroundMark x1="44688" y1="51146" x2="36875" y2="65938"/>
                        <a14:foregroundMark x1="36875" y1="65938" x2="47188" y2="56979"/>
                        <a14:foregroundMark x1="47188" y1="56979" x2="45625" y2="66563"/>
                        <a14:foregroundMark x1="45625" y1="66563" x2="49167" y2="57604"/>
                        <a14:foregroundMark x1="49167" y1="57604" x2="41667" y2="58438"/>
                        <a14:foregroundMark x1="41667" y1="58438" x2="48542" y2="51771"/>
                        <a14:foregroundMark x1="48542" y1="51771" x2="41667" y2="65625"/>
                        <a14:foregroundMark x1="41667" y1="65625" x2="49375" y2="59062"/>
                        <a14:foregroundMark x1="49375" y1="59062" x2="53229" y2="68021"/>
                        <a14:foregroundMark x1="53229" y1="68021" x2="63438" y2="61042"/>
                        <a14:foregroundMark x1="63438" y1="61042" x2="68854" y2="67813"/>
                        <a14:foregroundMark x1="68854" y1="67813" x2="72708" y2="89583"/>
                        <a14:foregroundMark x1="72708" y1="89583" x2="78854" y2="87604"/>
                        <a14:foregroundMark x1="78854" y1="87604" x2="85313" y2="83125"/>
                        <a14:foregroundMark x1="85313" y1="83125" x2="94167" y2="71458"/>
                        <a14:foregroundMark x1="94167" y1="71458" x2="95938" y2="64167"/>
                        <a14:foregroundMark x1="95938" y1="64167" x2="90625" y2="68021"/>
                        <a14:foregroundMark x1="90625" y1="68021" x2="67813" y2="92188"/>
                        <a14:foregroundMark x1="67813" y1="92188" x2="45833" y2="99792"/>
                        <a14:foregroundMark x1="45833" y1="99792" x2="53021" y2="95833"/>
                        <a14:foregroundMark x1="53021" y1="95833" x2="67500" y2="93854"/>
                        <a14:foregroundMark x1="67500" y1="93854" x2="60833" y2="92083"/>
                        <a14:foregroundMark x1="60833" y1="92083" x2="49479" y2="94583"/>
                        <a14:foregroundMark x1="6667" y1="65208" x2="1979" y2="60313"/>
                        <a14:foregroundMark x1="1979" y1="60313" x2="1563" y2="46354"/>
                        <a14:foregroundMark x1="1563" y1="46354" x2="3854" y2="38750"/>
                        <a14:foregroundMark x1="3854" y1="38750" x2="7292" y2="45208"/>
                        <a14:foregroundMark x1="7292" y1="45208" x2="7396" y2="66146"/>
                        <a14:foregroundMark x1="7396" y1="66146" x2="3229" y2="61563"/>
                        <a14:foregroundMark x1="3229" y1="61563" x2="2500" y2="46667"/>
                        <a14:foregroundMark x1="2500" y1="46667" x2="6667" y2="34063"/>
                        <a14:foregroundMark x1="58854" y1="4375" x2="43958" y2="3854"/>
                        <a14:foregroundMark x1="43958" y1="3854" x2="50313" y2="3021"/>
                        <a14:foregroundMark x1="50313" y1="3021" x2="57188" y2="3229"/>
                        <a14:foregroundMark x1="57188" y1="3229" x2="63542" y2="5417"/>
                        <a14:foregroundMark x1="63542" y1="5417" x2="61771" y2="7604"/>
                        <a14:foregroundMark x1="61042" y1="3438" x2="46042" y2="1667"/>
                        <a14:foregroundMark x1="46042" y1="1667" x2="52917" y2="2708"/>
                        <a14:foregroundMark x1="52917" y1="2708" x2="59583" y2="2500"/>
                        <a14:foregroundMark x1="59583" y1="2500" x2="53646" y2="2188"/>
                        <a14:foregroundMark x1="95833" y1="65417" x2="98750" y2="45313"/>
                        <a14:foregroundMark x1="98750" y1="45313" x2="98021" y2="39167"/>
                        <a14:backgroundMark x1="8542" y1="5833" x2="8542" y2="5833"/>
                        <a14:backgroundMark x1="90938" y1="4375" x2="90938" y2="4375"/>
                        <a14:backgroundMark x1="96042" y1="88438" x2="96042" y2="88438"/>
                        <a14:backgroundMark x1="96042" y1="89688" x2="89479" y2="94167"/>
                        <a14:backgroundMark x1="89479" y1="94167" x2="95729" y2="88750"/>
                        <a14:backgroundMark x1="95729" y1="88750" x2="90833" y2="93750"/>
                        <a14:backgroundMark x1="90833" y1="93750" x2="92083" y2="87500"/>
                        <a14:backgroundMark x1="92083" y1="87500" x2="91146" y2="91667"/>
                        <a14:backgroundMark x1="89479" y1="7813" x2="97500" y2="14479"/>
                        <a14:backgroundMark x1="97500" y1="14479" x2="91667" y2="4479"/>
                        <a14:backgroundMark x1="91667" y1="4479" x2="96354" y2="4896"/>
                        <a14:backgroundMark x1="11042" y1="4688" x2="938" y2="9583"/>
                        <a14:backgroundMark x1="938" y1="9583" x2="6354" y2="5208"/>
                        <a14:backgroundMark x1="6354" y1="5208" x2="12500" y2="9063"/>
                        <a14:backgroundMark x1="12500" y1="9063" x2="17396" y2="5104"/>
                        <a14:backgroundMark x1="17396" y1="5104" x2="9167" y2="13750"/>
                        <a14:backgroundMark x1="9167" y1="13750" x2="9271" y2="10000"/>
                        <a14:backgroundMark x1="7604" y1="85521" x2="10104" y2="93125"/>
                        <a14:backgroundMark x1="10104" y1="93125" x2="4375" y2="89375"/>
                        <a14:backgroundMark x1="4375" y1="89375" x2="8646" y2="83646"/>
                        <a14:backgroundMark x1="8646" y1="83646" x2="12708" y2="90625"/>
                        <a14:backgroundMark x1="12708" y1="90625" x2="22396" y2="98438"/>
                        <a14:backgroundMark x1="22396" y1="98438" x2="18646" y2="92708"/>
                        <a14:backgroundMark x1="18646" y1="92708" x2="3958" y2="77604"/>
                        <a14:backgroundMark x1="3958" y1="77604" x2="0" y2="65417"/>
                        <a14:backgroundMark x1="6667" y1="8125" x2="16875" y2="7396"/>
                        <a14:backgroundMark x1="16875" y1="7396" x2="8229" y2="11771"/>
                        <a14:backgroundMark x1="8229" y1="11771" x2="5833" y2="4583"/>
                        <a14:backgroundMark x1="5833" y1="4583" x2="5833" y2="2917"/>
                      </a14:backgroundRemoval>
                    </a14:imgEffect>
                  </a14:imgLayer>
                </a14:imgProps>
              </a:ext>
              <a:ext uri="{28A0092B-C50C-407E-A947-70E740481C1C}">
                <a14:useLocalDpi xmlns:a14="http://schemas.microsoft.com/office/drawing/2010/main" val="0"/>
              </a:ext>
            </a:extLst>
          </a:blip>
          <a:stretch>
            <a:fillRect/>
          </a:stretch>
        </p:blipFill>
        <p:spPr>
          <a:xfrm>
            <a:off x="-10078054" y="7725581"/>
            <a:ext cx="790314" cy="790314"/>
          </a:xfrm>
          <a:prstGeom prst="rect">
            <a:avLst/>
          </a:prstGeom>
        </p:spPr>
      </p:pic>
      <p:pic>
        <p:nvPicPr>
          <p:cNvPr id="41" name="Picture 40" descr="A plate of food&#10;&#10;Description automatically generated with medium confidence">
            <a:extLst>
              <a:ext uri="{FF2B5EF4-FFF2-40B4-BE49-F238E27FC236}">
                <a16:creationId xmlns:a16="http://schemas.microsoft.com/office/drawing/2014/main" id="{5885DF83-52C3-4C0D-BE26-BE19DDAA1D17}"/>
              </a:ext>
            </a:extLst>
          </p:cNvPr>
          <p:cNvPicPr>
            <a:picLocks noChangeAspect="1"/>
          </p:cNvPicPr>
          <p:nvPr/>
        </p:nvPicPr>
        <p:blipFill rotWithShape="1">
          <a:blip r:embed="rId17">
            <a:extLst>
              <a:ext uri="{28A0092B-C50C-407E-A947-70E740481C1C}">
                <a14:useLocalDpi xmlns:a14="http://schemas.microsoft.com/office/drawing/2010/main" val="0"/>
              </a:ext>
            </a:extLst>
          </a:blip>
          <a:srcRect l="13498" r="19402"/>
          <a:stretch/>
        </p:blipFill>
        <p:spPr>
          <a:xfrm>
            <a:off x="-14996623" y="1396595"/>
            <a:ext cx="3699986" cy="3676077"/>
          </a:xfrm>
          <a:prstGeom prst="rect">
            <a:avLst/>
          </a:prstGeom>
        </p:spPr>
      </p:pic>
      <p:pic>
        <p:nvPicPr>
          <p:cNvPr id="35" name="Picture 34" descr="A picture containing logo&#10;&#10;Description automatically generated">
            <a:extLst>
              <a:ext uri="{FF2B5EF4-FFF2-40B4-BE49-F238E27FC236}">
                <a16:creationId xmlns:a16="http://schemas.microsoft.com/office/drawing/2014/main" id="{48E8760B-BED0-4256-A727-761F682726B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52674" y="5862974"/>
            <a:ext cx="1032103" cy="935874"/>
          </a:xfrm>
          <a:prstGeom prst="rect">
            <a:avLst/>
          </a:prstGeom>
        </p:spPr>
      </p:pic>
      <p:pic>
        <p:nvPicPr>
          <p:cNvPr id="47" name="Picture 46" descr="A picture containing food, indoor, plate, tray&#10;&#10;Description automatically generated">
            <a:extLst>
              <a:ext uri="{FF2B5EF4-FFF2-40B4-BE49-F238E27FC236}">
                <a16:creationId xmlns:a16="http://schemas.microsoft.com/office/drawing/2014/main" id="{58376A82-462F-491A-AA94-431962A1D0D6}"/>
              </a:ext>
            </a:extLst>
          </p:cNvPr>
          <p:cNvPicPr>
            <a:picLocks noChangeAspect="1"/>
          </p:cNvPicPr>
          <p:nvPr/>
        </p:nvPicPr>
        <p:blipFill rotWithShape="1">
          <a:blip r:embed="rId19">
            <a:extLst>
              <a:ext uri="{28A0092B-C50C-407E-A947-70E740481C1C}">
                <a14:useLocalDpi xmlns:a14="http://schemas.microsoft.com/office/drawing/2010/main" val="0"/>
              </a:ext>
            </a:extLst>
          </a:blip>
          <a:srcRect l="33074"/>
          <a:stretch/>
        </p:blipFill>
        <p:spPr>
          <a:xfrm>
            <a:off x="-5928592" y="5607510"/>
            <a:ext cx="3699986" cy="3686102"/>
          </a:xfrm>
          <a:prstGeom prst="rect">
            <a:avLst/>
          </a:prstGeom>
        </p:spPr>
      </p:pic>
      <p:pic>
        <p:nvPicPr>
          <p:cNvPr id="49" name="Picture 48" descr="Shape&#10;&#10;Description automatically generated with medium confidence">
            <a:extLst>
              <a:ext uri="{FF2B5EF4-FFF2-40B4-BE49-F238E27FC236}">
                <a16:creationId xmlns:a16="http://schemas.microsoft.com/office/drawing/2014/main" id="{1D54790B-9C35-4CA4-BA1C-E75691CABEB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830665" y="5855747"/>
            <a:ext cx="1047815" cy="614369"/>
          </a:xfrm>
          <a:prstGeom prst="rect">
            <a:avLst/>
          </a:prstGeom>
        </p:spPr>
      </p:pic>
      <p:pic>
        <p:nvPicPr>
          <p:cNvPr id="51" name="Picture 50" descr="A box full of donuts&#10;&#10;Description automatically generated with medium confidence">
            <a:extLst>
              <a:ext uri="{FF2B5EF4-FFF2-40B4-BE49-F238E27FC236}">
                <a16:creationId xmlns:a16="http://schemas.microsoft.com/office/drawing/2014/main" id="{4C5FAC1F-B826-43FA-B969-831ECA60CA8F}"/>
              </a:ext>
            </a:extLst>
          </p:cNvPr>
          <p:cNvPicPr>
            <a:picLocks noChangeAspect="1"/>
          </p:cNvPicPr>
          <p:nvPr/>
        </p:nvPicPr>
        <p:blipFill rotWithShape="1">
          <a:blip r:embed="rId21">
            <a:extLst>
              <a:ext uri="{28A0092B-C50C-407E-A947-70E740481C1C}">
                <a14:useLocalDpi xmlns:a14="http://schemas.microsoft.com/office/drawing/2010/main" val="0"/>
              </a:ext>
            </a:extLst>
          </a:blip>
          <a:srcRect t="11852" r="12374"/>
          <a:stretch/>
        </p:blipFill>
        <p:spPr>
          <a:xfrm>
            <a:off x="-5921718" y="1188627"/>
            <a:ext cx="3771880" cy="3789793"/>
          </a:xfrm>
          <a:prstGeom prst="rect">
            <a:avLst/>
          </a:prstGeom>
        </p:spPr>
      </p:pic>
      <p:pic>
        <p:nvPicPr>
          <p:cNvPr id="53" name="Picture 52" descr="Logo&#10;&#10;Description automatically generated">
            <a:extLst>
              <a:ext uri="{FF2B5EF4-FFF2-40B4-BE49-F238E27FC236}">
                <a16:creationId xmlns:a16="http://schemas.microsoft.com/office/drawing/2014/main" id="{3882CDA2-38E3-4B8B-9D3E-7CACC75EDB4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07917" y="3896293"/>
            <a:ext cx="900911" cy="732290"/>
          </a:xfrm>
          <a:prstGeom prst="rect">
            <a:avLst/>
          </a:prstGeom>
        </p:spPr>
      </p:pic>
      <p:pic>
        <p:nvPicPr>
          <p:cNvPr id="1030" name="Picture 1029" descr="A cup of coffee&#10;&#10;Description automatically generated with medium confidence">
            <a:extLst>
              <a:ext uri="{FF2B5EF4-FFF2-40B4-BE49-F238E27FC236}">
                <a16:creationId xmlns:a16="http://schemas.microsoft.com/office/drawing/2014/main" id="{2DD1EB55-21A0-48B5-B487-E0C48144B76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517758" y="6022535"/>
            <a:ext cx="3753356" cy="3676294"/>
          </a:xfrm>
          <a:prstGeom prst="rect">
            <a:avLst/>
          </a:prstGeom>
        </p:spPr>
      </p:pic>
      <p:pic>
        <p:nvPicPr>
          <p:cNvPr id="1028" name="Picture 1027" descr="A picture containing text, clipart&#10;&#10;Description automatically generated">
            <a:extLst>
              <a:ext uri="{FF2B5EF4-FFF2-40B4-BE49-F238E27FC236}">
                <a16:creationId xmlns:a16="http://schemas.microsoft.com/office/drawing/2014/main" id="{F888F799-AE33-493E-A0E8-56B44A3B7F6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2850" y="6590777"/>
            <a:ext cx="1178256" cy="471303"/>
          </a:xfrm>
          <a:prstGeom prst="rect">
            <a:avLst/>
          </a:prstGeom>
        </p:spPr>
      </p:pic>
      <p:pic>
        <p:nvPicPr>
          <p:cNvPr id="16" name="Picture 15" descr="Logo, company name&#10;&#10;Description automatically generated">
            <a:extLst>
              <a:ext uri="{FF2B5EF4-FFF2-40B4-BE49-F238E27FC236}">
                <a16:creationId xmlns:a16="http://schemas.microsoft.com/office/drawing/2014/main" id="{81FA0888-55E4-4830-ADAA-241C641E84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25264" y="-357612"/>
            <a:ext cx="3582438" cy="3582438"/>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B48AE43F-3A89-4264-98D2-848B83CF871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96207" y="2172445"/>
            <a:ext cx="4179986" cy="4179986"/>
          </a:xfrm>
          <a:prstGeom prst="rect">
            <a:avLst/>
          </a:prstGeom>
        </p:spPr>
      </p:pic>
      <p:sp>
        <p:nvSpPr>
          <p:cNvPr id="7" name="Rectangle 6">
            <a:extLst>
              <a:ext uri="{FF2B5EF4-FFF2-40B4-BE49-F238E27FC236}">
                <a16:creationId xmlns:a16="http://schemas.microsoft.com/office/drawing/2014/main" id="{3B6D2737-D4C6-42A7-B376-4EF53135FE71}"/>
              </a:ext>
            </a:extLst>
          </p:cNvPr>
          <p:cNvSpPr/>
          <p:nvPr/>
        </p:nvSpPr>
        <p:spPr>
          <a:xfrm>
            <a:off x="3458817" y="3896293"/>
            <a:ext cx="822273" cy="5412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799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TotalTime>
  <Words>74</Words>
  <Application>Microsoft Office PowerPoint</Application>
  <PresentationFormat>Custom</PresentationFormat>
  <Paragraphs>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GothamMedium</vt:lpstr>
      <vt:lpstr>Home Education DEMO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Marra, Samantha</dc:creator>
  <cp:lastModifiedBy>MK125- Leon, Karla</cp:lastModifiedBy>
  <cp:revision>24</cp:revision>
  <cp:lastPrinted>2021-03-31T16:26:23Z</cp:lastPrinted>
  <dcterms:created xsi:type="dcterms:W3CDTF">2021-03-24T17:26:10Z</dcterms:created>
  <dcterms:modified xsi:type="dcterms:W3CDTF">2021-03-31T19:42:56Z</dcterms:modified>
</cp:coreProperties>
</file>